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1441C5-6997-4C0A-8864-330A86BCDABE}" v="1" dt="2023-10-18T08:33:55.3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ny Saka-Schuler" userId="b251de97-2264-4329-9ca5-01b054d8768f" providerId="ADAL" clId="{DF1363C3-B498-4C07-B4E9-0B5F78E02582}"/>
    <pc:docChg chg="custSel modSld">
      <pc:chgData name="Conny Saka-Schuler" userId="b251de97-2264-4329-9ca5-01b054d8768f" providerId="ADAL" clId="{DF1363C3-B498-4C07-B4E9-0B5F78E02582}" dt="2023-09-04T13:01:07.092" v="267" actId="20577"/>
      <pc:docMkLst>
        <pc:docMk/>
      </pc:docMkLst>
      <pc:sldChg chg="addSp delSp modSp mod">
        <pc:chgData name="Conny Saka-Schuler" userId="b251de97-2264-4329-9ca5-01b054d8768f" providerId="ADAL" clId="{DF1363C3-B498-4C07-B4E9-0B5F78E02582}" dt="2023-09-04T13:01:07.092" v="267" actId="20577"/>
        <pc:sldMkLst>
          <pc:docMk/>
          <pc:sldMk cId="1884174387" sldId="256"/>
        </pc:sldMkLst>
        <pc:spChg chg="mod">
          <ac:chgData name="Conny Saka-Schuler" userId="b251de97-2264-4329-9ca5-01b054d8768f" providerId="ADAL" clId="{DF1363C3-B498-4C07-B4E9-0B5F78E02582}" dt="2023-09-04T12:58:45.258" v="9" actId="6549"/>
          <ac:spMkLst>
            <pc:docMk/>
            <pc:sldMk cId="1884174387" sldId="256"/>
            <ac:spMk id="2" creationId="{AF6D9835-1AA1-216B-CCC3-054D09ABDF94}"/>
          </ac:spMkLst>
        </pc:spChg>
        <pc:spChg chg="mod">
          <ac:chgData name="Conny Saka-Schuler" userId="b251de97-2264-4329-9ca5-01b054d8768f" providerId="ADAL" clId="{DF1363C3-B498-4C07-B4E9-0B5F78E02582}" dt="2023-09-04T12:58:49.499" v="10" actId="14100"/>
          <ac:spMkLst>
            <pc:docMk/>
            <pc:sldMk cId="1884174387" sldId="256"/>
            <ac:spMk id="5" creationId="{B3C78D46-5AFA-5837-05C2-3B4C9DEF0E6A}"/>
          </ac:spMkLst>
        </pc:spChg>
        <pc:spChg chg="mod">
          <ac:chgData name="Conny Saka-Schuler" userId="b251de97-2264-4329-9ca5-01b054d8768f" providerId="ADAL" clId="{DF1363C3-B498-4C07-B4E9-0B5F78E02582}" dt="2023-09-04T12:59:04.266" v="52" actId="20577"/>
          <ac:spMkLst>
            <pc:docMk/>
            <pc:sldMk cId="1884174387" sldId="256"/>
            <ac:spMk id="6" creationId="{D79C90C2-354C-6FFF-D425-FEBEC22FACEE}"/>
          </ac:spMkLst>
        </pc:spChg>
        <pc:spChg chg="mod">
          <ac:chgData name="Conny Saka-Schuler" userId="b251de97-2264-4329-9ca5-01b054d8768f" providerId="ADAL" clId="{DF1363C3-B498-4C07-B4E9-0B5F78E02582}" dt="2023-09-04T12:59:22.006" v="92" actId="20577"/>
          <ac:spMkLst>
            <pc:docMk/>
            <pc:sldMk cId="1884174387" sldId="256"/>
            <ac:spMk id="8" creationId="{0DD2A9DA-ED1F-9C84-C1C3-A5EA084A8ECD}"/>
          </ac:spMkLst>
        </pc:spChg>
        <pc:spChg chg="mod">
          <ac:chgData name="Conny Saka-Schuler" userId="b251de97-2264-4329-9ca5-01b054d8768f" providerId="ADAL" clId="{DF1363C3-B498-4C07-B4E9-0B5F78E02582}" dt="2023-09-04T12:59:43.374" v="141" actId="14100"/>
          <ac:spMkLst>
            <pc:docMk/>
            <pc:sldMk cId="1884174387" sldId="256"/>
            <ac:spMk id="11" creationId="{F39C300D-CA6E-E572-80A7-991C3F71590A}"/>
          </ac:spMkLst>
        </pc:spChg>
        <pc:spChg chg="mod">
          <ac:chgData name="Conny Saka-Schuler" userId="b251de97-2264-4329-9ca5-01b054d8768f" providerId="ADAL" clId="{DF1363C3-B498-4C07-B4E9-0B5F78E02582}" dt="2023-09-04T13:00:07.255" v="157" actId="6549"/>
          <ac:spMkLst>
            <pc:docMk/>
            <pc:sldMk cId="1884174387" sldId="256"/>
            <ac:spMk id="12" creationId="{CAA50F56-C746-AF5D-9257-A581F0E36D59}"/>
          </ac:spMkLst>
        </pc:spChg>
        <pc:spChg chg="mod">
          <ac:chgData name="Conny Saka-Schuler" userId="b251de97-2264-4329-9ca5-01b054d8768f" providerId="ADAL" clId="{DF1363C3-B498-4C07-B4E9-0B5F78E02582}" dt="2023-09-04T13:00:27.751" v="204" actId="6549"/>
          <ac:spMkLst>
            <pc:docMk/>
            <pc:sldMk cId="1884174387" sldId="256"/>
            <ac:spMk id="14" creationId="{312190BE-8B61-7E18-5229-B10D2EA47CA1}"/>
          </ac:spMkLst>
        </pc:spChg>
        <pc:spChg chg="mod">
          <ac:chgData name="Conny Saka-Schuler" userId="b251de97-2264-4329-9ca5-01b054d8768f" providerId="ADAL" clId="{DF1363C3-B498-4C07-B4E9-0B5F78E02582}" dt="2023-09-04T13:00:19.005" v="184" actId="20577"/>
          <ac:spMkLst>
            <pc:docMk/>
            <pc:sldMk cId="1884174387" sldId="256"/>
            <ac:spMk id="18" creationId="{08543199-0968-0B9A-DF59-C526E84F3CAD}"/>
          </ac:spMkLst>
        </pc:spChg>
        <pc:spChg chg="mod">
          <ac:chgData name="Conny Saka-Schuler" userId="b251de97-2264-4329-9ca5-01b054d8768f" providerId="ADAL" clId="{DF1363C3-B498-4C07-B4E9-0B5F78E02582}" dt="2023-09-04T13:01:07.092" v="267" actId="20577"/>
          <ac:spMkLst>
            <pc:docMk/>
            <pc:sldMk cId="1884174387" sldId="256"/>
            <ac:spMk id="20" creationId="{B50552EE-A084-DA0C-02DC-BD0DEC0DA4D1}"/>
          </ac:spMkLst>
        </pc:spChg>
        <pc:picChg chg="add del">
          <ac:chgData name="Conny Saka-Schuler" userId="b251de97-2264-4329-9ca5-01b054d8768f" providerId="ADAL" clId="{DF1363C3-B498-4C07-B4E9-0B5F78E02582}" dt="2023-09-04T12:59:55.582" v="143" actId="478"/>
          <ac:picMkLst>
            <pc:docMk/>
            <pc:sldMk cId="1884174387" sldId="256"/>
            <ac:picMk id="4" creationId="{CA135F00-E93C-2FFE-E9B3-9E9402DD12DF}"/>
          </ac:picMkLst>
        </pc:picChg>
        <pc:picChg chg="mod">
          <ac:chgData name="Conny Saka-Schuler" userId="b251de97-2264-4329-9ca5-01b054d8768f" providerId="ADAL" clId="{DF1363C3-B498-4C07-B4E9-0B5F78E02582}" dt="2023-09-04T13:00:37.746" v="205" actId="1076"/>
          <ac:picMkLst>
            <pc:docMk/>
            <pc:sldMk cId="1884174387" sldId="256"/>
            <ac:picMk id="15" creationId="{AF397742-A550-7DBF-C1F7-E4DE534EECB8}"/>
          </ac:picMkLst>
        </pc:picChg>
        <pc:picChg chg="mod">
          <ac:chgData name="Conny Saka-Schuler" userId="b251de97-2264-4329-9ca5-01b054d8768f" providerId="ADAL" clId="{DF1363C3-B498-4C07-B4E9-0B5F78E02582}" dt="2023-09-04T13:01:00.597" v="258" actId="1076"/>
          <ac:picMkLst>
            <pc:docMk/>
            <pc:sldMk cId="1884174387" sldId="256"/>
            <ac:picMk id="1030" creationId="{E80F7169-277F-6233-A60D-631EF2845520}"/>
          </ac:picMkLst>
        </pc:picChg>
      </pc:sldChg>
    </pc:docChg>
  </pc:docChgLst>
  <pc:docChgLst>
    <pc:chgData name="Conny Saka-Schuler" userId="b251de97-2264-4329-9ca5-01b054d8768f" providerId="ADAL" clId="{9C1441C5-6997-4C0A-8864-330A86BCDABE}"/>
    <pc:docChg chg="modSld">
      <pc:chgData name="Conny Saka-Schuler" userId="b251de97-2264-4329-9ca5-01b054d8768f" providerId="ADAL" clId="{9C1441C5-6997-4C0A-8864-330A86BCDABE}" dt="2023-10-18T08:34:58.675" v="28" actId="1076"/>
      <pc:docMkLst>
        <pc:docMk/>
      </pc:docMkLst>
      <pc:sldChg chg="addSp modSp mod">
        <pc:chgData name="Conny Saka-Schuler" userId="b251de97-2264-4329-9ca5-01b054d8768f" providerId="ADAL" clId="{9C1441C5-6997-4C0A-8864-330A86BCDABE}" dt="2023-10-18T08:34:58.675" v="28" actId="1076"/>
        <pc:sldMkLst>
          <pc:docMk/>
          <pc:sldMk cId="1884174387" sldId="256"/>
        </pc:sldMkLst>
        <pc:spChg chg="add mod">
          <ac:chgData name="Conny Saka-Schuler" userId="b251de97-2264-4329-9ca5-01b054d8768f" providerId="ADAL" clId="{9C1441C5-6997-4C0A-8864-330A86BCDABE}" dt="2023-10-18T08:34:10.581" v="6" actId="1076"/>
          <ac:spMkLst>
            <pc:docMk/>
            <pc:sldMk cId="1884174387" sldId="256"/>
            <ac:spMk id="3" creationId="{175E6900-B58A-023B-7A4D-F8DF2092FA49}"/>
          </ac:spMkLst>
        </pc:spChg>
        <pc:spChg chg="mod">
          <ac:chgData name="Conny Saka-Schuler" userId="b251de97-2264-4329-9ca5-01b054d8768f" providerId="ADAL" clId="{9C1441C5-6997-4C0A-8864-330A86BCDABE}" dt="2023-10-18T08:33:49.115" v="0" actId="14100"/>
          <ac:spMkLst>
            <pc:docMk/>
            <pc:sldMk cId="1884174387" sldId="256"/>
            <ac:spMk id="5" creationId="{B3C78D46-5AFA-5837-05C2-3B4C9DEF0E6A}"/>
          </ac:spMkLst>
        </pc:spChg>
        <pc:spChg chg="mod">
          <ac:chgData name="Conny Saka-Schuler" userId="b251de97-2264-4329-9ca5-01b054d8768f" providerId="ADAL" clId="{9C1441C5-6997-4C0A-8864-330A86BCDABE}" dt="2023-10-18T08:34:52.548" v="27" actId="14100"/>
          <ac:spMkLst>
            <pc:docMk/>
            <pc:sldMk cId="1884174387" sldId="256"/>
            <ac:spMk id="11" creationId="{F39C300D-CA6E-E572-80A7-991C3F71590A}"/>
          </ac:spMkLst>
        </pc:spChg>
        <pc:spChg chg="mod">
          <ac:chgData name="Conny Saka-Schuler" userId="b251de97-2264-4329-9ca5-01b054d8768f" providerId="ADAL" clId="{9C1441C5-6997-4C0A-8864-330A86BCDABE}" dt="2023-10-18T08:34:35.111" v="12" actId="6549"/>
          <ac:spMkLst>
            <pc:docMk/>
            <pc:sldMk cId="1884174387" sldId="256"/>
            <ac:spMk id="14" creationId="{312190BE-8B61-7E18-5229-B10D2EA47CA1}"/>
          </ac:spMkLst>
        </pc:spChg>
        <pc:spChg chg="mod">
          <ac:chgData name="Conny Saka-Schuler" userId="b251de97-2264-4329-9ca5-01b054d8768f" providerId="ADAL" clId="{9C1441C5-6997-4C0A-8864-330A86BCDABE}" dt="2023-10-18T08:34:58.675" v="28" actId="1076"/>
          <ac:spMkLst>
            <pc:docMk/>
            <pc:sldMk cId="1884174387" sldId="256"/>
            <ac:spMk id="19" creationId="{60501CAB-FF4D-F05D-695E-821EDB78993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E981C7-3A5D-5286-D533-490EC09BF5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D7E0891-9B2B-21CB-A0EE-DDEDE688B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7A2C11-CA03-7F34-52FC-28A5B7CF8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F34FC2-5734-EE18-BB27-0301EA4A2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6656C3-DD1D-EC12-ADE2-9CEF6BFCF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2203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BDC93-7316-A066-320B-5ECD4FAE5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1F1DCDA-E265-AEB8-AF50-94C877BFF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1EE6DC-8147-810B-9EF7-6D8223545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44CB27-A947-179A-49E3-E2958830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4BE322-69C2-BD3D-12A3-42C8A6C8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6071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C727CE8-AF19-0FE9-396C-230FDE23E9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6756EC3-5813-F798-53AB-448107F13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B59854-901B-C82A-744C-40873C21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E147B0-CFDE-8AB0-7405-BEDCD3E91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BE952E-C4A8-8F73-2600-3B354AFEB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113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DF2A44-C217-FACC-ACC5-AC13AAA68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95107B-3CC0-238F-9405-5F597C38B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F189A4-8022-95FE-64D5-082EAD763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B9F8B2-1BEC-DD1D-94D6-E112196BE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3B5EE2-FCDB-5FE8-FF1D-26A112D5D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5276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C56450-CAA4-8AD9-F556-E584EA62D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4DC28F-C4E5-999E-3401-324938D21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D067B4-3C13-6E11-A8B2-E8ECEEC49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506D35-185C-EB50-FD24-706D95B18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C86C37-AEBD-684D-0EA9-BFD0C6C6C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963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46153D-3340-0F52-3BC8-150C18D2B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0FE1BC-B43A-5D77-C24C-6D59B0DDB0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123C22-44D0-DCFC-5F70-FB5C5EDDC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E8797A-D945-8E69-AFCC-E67F04038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B70F8B-B1C2-B85B-4B7F-3E390A2C7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612F78-A003-984A-8BF9-FAF8A072D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0175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705C61-B30B-A3D6-070C-88FBE8407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381AD9-E9A2-FCF2-102B-AE45F236E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6DBA60-54AE-DD68-E301-9C5D181C2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C1BA997-F97D-C827-50D1-13BAD1D08D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3682B79-0D9E-3F6A-9C64-4215DF124B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31B734E-5A30-BE9C-BF35-9690355EC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10299C0-1B3A-4FAB-D198-F125654D6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FFBCFBC-7075-7335-DC47-B637F47F4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725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CEA5D-05D0-C918-ADEA-2A78ED9C5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EDB0F3-AFE8-FD98-B2B1-C5B0BF38D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704EDA6-9FAE-BB78-0237-4F6A24D64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076BA47-1259-47E8-FC15-A8A0AC1F0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2363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7EBB009-25F6-72E1-F2EC-BA07B7ABB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651457D-5C36-3F8B-EB99-FE21FEADD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B88FD3F-ACB2-B334-00B9-479538756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2349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9FCE1-54E2-7686-1569-4B81904B6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5FF27D-DC43-2A91-A961-A4261E32F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CAAD27D-C7A9-706A-BE88-572E9C18DD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61AA5C-BC3A-A2F8-E2CD-9C5BDFC12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5EEB00-9E19-A411-BDB4-FCBBF6D73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79E15E-AB48-1F14-8E67-A11BEA540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8381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CF3E57-BDE6-E6B8-16A8-4565F0EA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0874A3E-FCA0-2D29-8554-1ED5AE627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CFE0B2-3047-A7A0-B210-D9A63D417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81842B1-0DD4-EDDA-5713-9A46F0092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EF344C7-38D5-497B-02C6-7301EA856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99979C-9A1E-A6B6-AA95-4D448422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47790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1821257-8F5B-7E50-D187-DFE60859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0520F8-0F3C-6023-2E86-F9792CD1D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33CFA9-7C16-AA5C-B4C1-1343F28DD1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ACC49F-9FD5-03FE-D9CD-70AB829279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675A94-7BB4-1992-DDC7-54A9929A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0936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6" descr="Haftnotizen Post-it Sprechblase 225Bl. 2007SB - Blöcke - Papeterie Zumstein  AG">
            <a:extLst>
              <a:ext uri="{FF2B5EF4-FFF2-40B4-BE49-F238E27FC236}">
                <a16:creationId xmlns:a16="http://schemas.microsoft.com/office/drawing/2014/main" id="{AF397742-A550-7DBF-C1F7-E4DE534EE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55" y="1048603"/>
            <a:ext cx="5041166" cy="304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F6D9835-1AA1-216B-CCC3-054D09ABD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453" y="-93131"/>
            <a:ext cx="9144000" cy="975944"/>
          </a:xfrm>
        </p:spPr>
        <p:txBody>
          <a:bodyPr>
            <a:normAutofit/>
          </a:bodyPr>
          <a:lstStyle/>
          <a:p>
            <a:pPr algn="l"/>
            <a:r>
              <a:rPr lang="de-CH" sz="3200" dirty="0"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Tier: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B3C78D46-5AFA-5837-05C2-3B4C9DEF0E6A}"/>
              </a:ext>
            </a:extLst>
          </p:cNvPr>
          <p:cNvSpPr/>
          <p:nvPr/>
        </p:nvSpPr>
        <p:spPr>
          <a:xfrm>
            <a:off x="2800952" y="127482"/>
            <a:ext cx="4194589" cy="9432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79C90C2-354C-6FFF-D425-FEBEC22FACEE}"/>
              </a:ext>
            </a:extLst>
          </p:cNvPr>
          <p:cNvSpPr txBox="1"/>
          <p:nvPr/>
        </p:nvSpPr>
        <p:spPr>
          <a:xfrm>
            <a:off x="1222840" y="1254816"/>
            <a:ext cx="30415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             Aussehen</a:t>
            </a:r>
            <a:r>
              <a:rPr lang="de-CH" dirty="0"/>
              <a:t>:</a:t>
            </a:r>
          </a:p>
          <a:p>
            <a:endParaRPr lang="de-CH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CH" dirty="0"/>
              <a:t>______________________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CH" dirty="0"/>
              <a:t>______________________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CH" dirty="0"/>
              <a:t>______________________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CH" dirty="0"/>
              <a:t>______________________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DD2A9DA-ED1F-9C84-C1C3-A5EA084A8ECD}"/>
              </a:ext>
            </a:extLst>
          </p:cNvPr>
          <p:cNvSpPr txBox="1"/>
          <p:nvPr/>
        </p:nvSpPr>
        <p:spPr>
          <a:xfrm>
            <a:off x="4542055" y="1646122"/>
            <a:ext cx="22784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 Grösse / Gewicht:</a:t>
            </a: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pic>
        <p:nvPicPr>
          <p:cNvPr id="1026" name="Picture 2" descr="UMBRA Wandobjekt Magnetische Weltkarte (Weiss, Schwarz) günstig &amp; sicher  Online einkaufen - microspot.ch">
            <a:extLst>
              <a:ext uri="{FF2B5EF4-FFF2-40B4-BE49-F238E27FC236}">
                <a16:creationId xmlns:a16="http://schemas.microsoft.com/office/drawing/2014/main" id="{70E0414F-46F6-5D3E-22FF-6A937B5FA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235" y="1376160"/>
            <a:ext cx="2436780" cy="2436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F39C300D-CA6E-E572-80A7-991C3F71590A}"/>
              </a:ext>
            </a:extLst>
          </p:cNvPr>
          <p:cNvSpPr txBox="1"/>
          <p:nvPr/>
        </p:nvSpPr>
        <p:spPr>
          <a:xfrm>
            <a:off x="8752419" y="2156736"/>
            <a:ext cx="33464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Vorkommen / Lebensraum / Lebensweise:</a:t>
            </a:r>
          </a:p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_______________________</a:t>
            </a:r>
          </a:p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_______________________</a:t>
            </a:r>
          </a:p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_______________________</a:t>
            </a: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AA50F56-C746-AF5D-9257-A581F0E36D59}"/>
              </a:ext>
            </a:extLst>
          </p:cNvPr>
          <p:cNvSpPr txBox="1"/>
          <p:nvPr/>
        </p:nvSpPr>
        <p:spPr>
          <a:xfrm>
            <a:off x="7247822" y="3812940"/>
            <a:ext cx="19443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Feinde:</a:t>
            </a: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pic>
        <p:nvPicPr>
          <p:cNvPr id="22" name="Picture 10" descr="Faltpapier, rund, 70 g/m², 500 Blatt | betzold.ch">
            <a:extLst>
              <a:ext uri="{FF2B5EF4-FFF2-40B4-BE49-F238E27FC236}">
                <a16:creationId xmlns:a16="http://schemas.microsoft.com/office/drawing/2014/main" id="{18C12341-64DC-2F68-820B-85173F6D8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184" y="1899179"/>
            <a:ext cx="2509589" cy="205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runder Rahmen aus Gänseblümchen mit Schmetterlingen verziert. 2157822  Vektor Kunst bei Vecteezy">
            <a:extLst>
              <a:ext uri="{FF2B5EF4-FFF2-40B4-BE49-F238E27FC236}">
                <a16:creationId xmlns:a16="http://schemas.microsoft.com/office/drawing/2014/main" id="{6C3B236B-D5F4-0849-87B0-C98A4ED0A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23" y="3720859"/>
            <a:ext cx="4860599" cy="3329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312190BE-8B61-7E18-5229-B10D2EA47CA1}"/>
              </a:ext>
            </a:extLst>
          </p:cNvPr>
          <p:cNvSpPr txBox="1"/>
          <p:nvPr/>
        </p:nvSpPr>
        <p:spPr>
          <a:xfrm>
            <a:off x="1974029" y="4286093"/>
            <a:ext cx="22715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Ernährung</a:t>
            </a:r>
            <a:r>
              <a:rPr lang="de-CH" dirty="0"/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CH" dirty="0"/>
              <a:t>_____________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CH" dirty="0"/>
              <a:t>_____________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CH" dirty="0"/>
              <a:t>_____________</a:t>
            </a:r>
          </a:p>
          <a:p>
            <a:endParaRPr lang="de-CH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8543199-0968-0B9A-DF59-C526E84F3CAD}"/>
              </a:ext>
            </a:extLst>
          </p:cNvPr>
          <p:cNvSpPr txBox="1"/>
          <p:nvPr/>
        </p:nvSpPr>
        <p:spPr>
          <a:xfrm>
            <a:off x="9047747" y="4302494"/>
            <a:ext cx="25434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              Besonderes:</a:t>
            </a:r>
          </a:p>
        </p:txBody>
      </p:sp>
      <p:sp>
        <p:nvSpPr>
          <p:cNvPr id="19" name="Denkblase: wolkenförmig 18">
            <a:extLst>
              <a:ext uri="{FF2B5EF4-FFF2-40B4-BE49-F238E27FC236}">
                <a16:creationId xmlns:a16="http://schemas.microsoft.com/office/drawing/2014/main" id="{60501CAB-FF4D-F05D-695E-821EDB78993F}"/>
              </a:ext>
            </a:extLst>
          </p:cNvPr>
          <p:cNvSpPr/>
          <p:nvPr/>
        </p:nvSpPr>
        <p:spPr>
          <a:xfrm>
            <a:off x="9532008" y="3812940"/>
            <a:ext cx="2185133" cy="2100591"/>
          </a:xfrm>
          <a:prstGeom prst="cloudCallout">
            <a:avLst>
              <a:gd name="adj1" fmla="val 43984"/>
              <a:gd name="adj2" fmla="val 597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28" name="Picture 4" descr="Baum png Grafik-Clipart-Design 19614282 PNG">
            <a:extLst>
              <a:ext uri="{FF2B5EF4-FFF2-40B4-BE49-F238E27FC236}">
                <a16:creationId xmlns:a16="http://schemas.microsoft.com/office/drawing/2014/main" id="{55AA34BB-7B6D-1268-F01F-51EEE0786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461" y="1128191"/>
            <a:ext cx="858147" cy="1052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B50552EE-A084-DA0C-02DC-BD0DEC0DA4D1}"/>
              </a:ext>
            </a:extLst>
          </p:cNvPr>
          <p:cNvSpPr txBox="1"/>
          <p:nvPr/>
        </p:nvSpPr>
        <p:spPr>
          <a:xfrm>
            <a:off x="4409670" y="6304854"/>
            <a:ext cx="4602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Vom Aussterben bedroht? ja             nein          </a:t>
            </a:r>
          </a:p>
        </p:txBody>
      </p:sp>
      <p:pic>
        <p:nvPicPr>
          <p:cNvPr id="1030" name="Picture 6" descr="Ausmalbild Hundepfote | besteausmalbilder.de">
            <a:extLst>
              <a:ext uri="{FF2B5EF4-FFF2-40B4-BE49-F238E27FC236}">
                <a16:creationId xmlns:a16="http://schemas.microsoft.com/office/drawing/2014/main" id="{E80F7169-277F-6233-A60D-631EF2845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377" y="6036699"/>
            <a:ext cx="591235" cy="78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Ausmalbild Hundepfote | besteausmalbilder.de">
            <a:extLst>
              <a:ext uri="{FF2B5EF4-FFF2-40B4-BE49-F238E27FC236}">
                <a16:creationId xmlns:a16="http://schemas.microsoft.com/office/drawing/2014/main" id="{B94167D3-926C-2E79-87B7-8CC11940E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6207" y="6008420"/>
            <a:ext cx="591235" cy="78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undefutter Ausmalbilder - Ultra Coloring Pages">
            <a:extLst>
              <a:ext uri="{FF2B5EF4-FFF2-40B4-BE49-F238E27FC236}">
                <a16:creationId xmlns:a16="http://schemas.microsoft.com/office/drawing/2014/main" id="{544AB0A0-B7AE-3222-986E-7FE91B582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687" y="5631330"/>
            <a:ext cx="832873" cy="8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Verkehrszeichen Achtung Malvorlage | Kostenlose Malvorlagen">
            <a:extLst>
              <a:ext uri="{FF2B5EF4-FFF2-40B4-BE49-F238E27FC236}">
                <a16:creationId xmlns:a16="http://schemas.microsoft.com/office/drawing/2014/main" id="{6AB43B41-49A1-2C77-62DF-6FFF03D0D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670" y="5112566"/>
            <a:ext cx="1164871" cy="965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Post It Bilder - Kostenloser Download auf Freepik">
            <a:extLst>
              <a:ext uri="{FF2B5EF4-FFF2-40B4-BE49-F238E27FC236}">
                <a16:creationId xmlns:a16="http://schemas.microsoft.com/office/drawing/2014/main" id="{CA135F00-E93C-2FFE-E9B3-9E9402DD1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678" y="3922370"/>
            <a:ext cx="2335769" cy="2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alvorlage Gewicht. Bilder für Schule und Unterricht: Gewicht - Ausmalbild  - Bild zum Ausmalen - Zeichnung. Bild 14689… | Malvorlagen, Vorlagen,  Bilder zum ausmalen">
            <a:extLst>
              <a:ext uri="{FF2B5EF4-FFF2-40B4-BE49-F238E27FC236}">
                <a16:creationId xmlns:a16="http://schemas.microsoft.com/office/drawing/2014/main" id="{E9E9A38A-DEC6-432B-FCBC-07FAD50D8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447" y="3480113"/>
            <a:ext cx="1342724" cy="929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175E6900-B58A-023B-7A4D-F8DF2092FA49}"/>
              </a:ext>
            </a:extLst>
          </p:cNvPr>
          <p:cNvSpPr/>
          <p:nvPr/>
        </p:nvSpPr>
        <p:spPr>
          <a:xfrm>
            <a:off x="7270547" y="398396"/>
            <a:ext cx="2936140" cy="16086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84174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Breitbild</PresentationFormat>
  <Paragraphs>36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ADLaM Display</vt:lpstr>
      <vt:lpstr>Arial</vt:lpstr>
      <vt:lpstr>Calibri</vt:lpstr>
      <vt:lpstr>Calibri Light</vt:lpstr>
      <vt:lpstr>Wingdings</vt:lpstr>
      <vt:lpstr>Office</vt:lpstr>
      <vt:lpstr>Tier:</vt:lpstr>
    </vt:vector>
  </TitlesOfParts>
  <Company>Schule Oberaegeri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Conny Saka-Schuler</dc:creator>
  <cp:lastModifiedBy>Conny Saka-Schuler</cp:lastModifiedBy>
  <cp:revision>7</cp:revision>
  <cp:lastPrinted>2023-09-01T05:08:22Z</cp:lastPrinted>
  <dcterms:created xsi:type="dcterms:W3CDTF">2023-08-30T12:15:11Z</dcterms:created>
  <dcterms:modified xsi:type="dcterms:W3CDTF">2023-10-18T08:35:03Z</dcterms:modified>
</cp:coreProperties>
</file>